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1F002-DB66-8838-A80A-A1AD321278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9A0D45-8200-0667-A4DC-1F1E34DC05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5E1465-4B30-A56E-48E0-263C0588D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60E94-1D98-4E89-9FE7-5C87FC1AF4F0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A81798-0F6F-0D76-AAFF-E877BBE93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E4DE0A-196E-387E-DB53-43AC58C4F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710BD-9E25-4F95-8B48-E975B756D9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3726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E8672-0CA3-F82A-01B8-D1D93DA73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D4D653-B793-AD46-F65B-EDFB26F674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3795C8-7629-86E5-30A7-0E24706F2C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60E94-1D98-4E89-9FE7-5C87FC1AF4F0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B7905B-79CA-759C-F96C-335F3A90FB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355266-1AC5-CB71-399D-4A32C22DD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710BD-9E25-4F95-8B48-E975B756D9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9371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560185-D78B-4A02-3E95-DFD7CD46CF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87B1CA-19BB-0507-47BB-45035E44BA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C2F1F6-FE1A-EE7E-6229-C9BADDB42F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60E94-1D98-4E89-9FE7-5C87FC1AF4F0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AABFCE-7885-B11D-5FFC-4F3D97845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1FF5E0-2C5F-E20A-65BA-797C2C845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710BD-9E25-4F95-8B48-E975B756D9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4367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18BF5-E1BD-EF5E-EEB1-9B402B54A7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57D061-E46B-4582-0F57-58C743B07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DA5975-1097-B763-DB77-B37C50473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60E94-1D98-4E89-9FE7-5C87FC1AF4F0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7BA12A-AD36-054D-4ADF-DB81487D2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C74E57-C76F-EFD2-03E0-E1AD4334A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710BD-9E25-4F95-8B48-E975B756D9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0549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84AB2-5C56-9199-C388-A11F9D53C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A944E8-CB27-60C3-5FEA-439BA9D891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42AFE7-ABD5-3FBA-3140-EA555FB60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60E94-1D98-4E89-9FE7-5C87FC1AF4F0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095A2B-1276-465D-7D47-A95BA2548A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B76C67-AFFF-04A2-47F0-44A66DCE87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710BD-9E25-4F95-8B48-E975B756D9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1935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80C51-D3D5-7DD3-F0DA-AA5BD701E8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2BEB12-FB74-4106-7416-CD899FC441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ABBD06-74DE-1B6A-941E-DDA3A3006A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D5CD03-6A11-96CB-A27D-CDEB987A7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60E94-1D98-4E89-9FE7-5C87FC1AF4F0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999179-E287-763F-C51A-B177772AE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84495D-C883-EA3E-2573-79982BBB7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710BD-9E25-4F95-8B48-E975B756D9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36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EFCAB-EA52-AC57-301D-3CEEC031CD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92EB73-9E27-A79A-A855-9C98310459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FA7351-5F84-9C7D-2C5C-FF52C4E5CE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EEE699-E62E-802A-3E9C-76181E28FF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093881C-A8DE-5885-416B-70080285A0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9D6907-6F5E-B951-846B-477110F8A5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60E94-1D98-4E89-9FE7-5C87FC1AF4F0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C3BF2-0685-9D45-3CE9-34E63298A3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7503A5-BFA9-25C0-8B16-01C380DBE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710BD-9E25-4F95-8B48-E975B756D9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616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CE78B-5B57-4208-A82B-FDF7E7FD3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2698C8-F386-87B5-724A-46AC7AB799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60E94-1D98-4E89-9FE7-5C87FC1AF4F0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2945E3-86F1-9BB8-8EE6-A47DA1ECC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817667-3512-7938-1BE3-348F55465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710BD-9E25-4F95-8B48-E975B756D9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2968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F7A96C-54A1-0E96-0FE7-90AD208832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60E94-1D98-4E89-9FE7-5C87FC1AF4F0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B656778-FBA8-CB8E-4765-5DAFB1EECE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4326C7-FFAB-2641-43E7-411DD27E0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710BD-9E25-4F95-8B48-E975B756D9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4351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92AFE8-604E-2A46-0F8C-7454C6A826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9A7969-85C7-9CB9-A4E9-A5A74DE91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8B5E54-C1D6-4180-14E1-E6485A57AF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40BB94-D528-E41C-0693-0DBC1D5C92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60E94-1D98-4E89-9FE7-5C87FC1AF4F0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362BD1-5095-214F-7213-6BF0C4AE1A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A839DD-49B0-E962-A3E8-405FB1E43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710BD-9E25-4F95-8B48-E975B756D9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658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042BF-AF22-07CC-1C16-896F9AC56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7370A8E-45EA-A445-1017-7AECEAAFF3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544138-F208-C35C-9D71-CF7554364F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09BA85-D67B-0EAE-38D1-54DC4E4507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60E94-1D98-4E89-9FE7-5C87FC1AF4F0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BF957E-8B83-FCCC-E55A-F724DAE5A9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541B00-FE1D-8C33-DCC1-D8973DB81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710BD-9E25-4F95-8B48-E975B756D9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3856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3EAD192-52A6-1F4D-72CE-DED0840B3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77F34E-E546-0216-06B9-7C9E2F2746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E243EC-CF77-FE47-6230-A0E72159CE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F260E94-1D98-4E89-9FE7-5C87FC1AF4F0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190780-1B39-C858-791F-2E3DDDD6C8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252F2C-60FD-CAD3-ABE8-1716721670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71710BD-9E25-4F95-8B48-E975B756D9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1897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61BB6F6A-605D-FDF4-F3D6-E55220A6BB2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88920" y="292187"/>
            <a:ext cx="6377940" cy="6049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3651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9900"/>
    </mc:Choice>
    <mc:Fallback xmlns="">
      <p:transition spd="slow" advTm="699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9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4960822-3DEC-1EA3-4334-26FF8C2BC8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8"/>
          <a:stretch/>
        </p:blipFill>
        <p:spPr>
          <a:xfrm>
            <a:off x="1846058" y="941037"/>
            <a:ext cx="8488000" cy="7144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6058DFC-98CE-907C-59A7-C9DA537D25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1099" y="1804761"/>
            <a:ext cx="8249801" cy="3248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9761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0</Words>
  <Application>Microsoft Office PowerPoint</Application>
  <PresentationFormat>Widescreen</PresentationFormat>
  <Paragraphs>0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Jatin Vijay Mayekar</dc:creator>
  <cp:lastModifiedBy>Jatin Vijay Mayekar</cp:lastModifiedBy>
  <cp:revision>4</cp:revision>
  <dcterms:created xsi:type="dcterms:W3CDTF">2024-06-27T05:51:13Z</dcterms:created>
  <dcterms:modified xsi:type="dcterms:W3CDTF">2024-07-08T23:03:26Z</dcterms:modified>
</cp:coreProperties>
</file>

<file path=docProps/thumbnail.jpeg>
</file>